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0"/>
  </p:notesMasterIdLst>
  <p:sldIdLst>
    <p:sldId id="256" r:id="rId2"/>
    <p:sldId id="261" r:id="rId3"/>
    <p:sldId id="259" r:id="rId4"/>
    <p:sldId id="260" r:id="rId5"/>
    <p:sldId id="258" r:id="rId6"/>
    <p:sldId id="262" r:id="rId7"/>
    <p:sldId id="274" r:id="rId8"/>
    <p:sldId id="284" r:id="rId9"/>
  </p:sldIdLst>
  <p:sldSz cx="9144000" cy="5143500" type="screen16x9"/>
  <p:notesSz cx="6858000" cy="9144000"/>
  <p:embeddedFontLst>
    <p:embeddedFont>
      <p:font typeface="Bebas Neue" panose="020B0604020202020204" charset="0"/>
      <p:regular r:id="rId11"/>
    </p:embeddedFont>
    <p:embeddedFont>
      <p:font typeface="Montserrat" panose="020B0604020202020204" charset="-52"/>
      <p:regular r:id="rId12"/>
      <p:bold r:id="rId13"/>
      <p:italic r:id="rId14"/>
      <p:boldItalic r:id="rId15"/>
    </p:embeddedFont>
    <p:embeddedFont>
      <p:font typeface="Montserrat Black" panose="020B0604020202020204" charset="-52"/>
      <p:bold r:id="rId16"/>
      <p:boldItalic r:id="rId17"/>
    </p:embeddedFont>
    <p:embeddedFont>
      <p:font typeface="Anaheim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CD81EBC3-5E02-4A97-A51C-72DF413CB30A}">
  <a:tblStyle styleId="{CD81EBC3-5E02-4A97-A51C-72DF413CB3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362" autoAdjust="0"/>
  </p:normalViewPr>
  <p:slideViewPr>
    <p:cSldViewPr>
      <p:cViewPr varScale="1">
        <p:scale>
          <a:sx n="147" d="100"/>
          <a:sy n="147" d="100"/>
        </p:scale>
        <p:origin x="-594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929586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" name="Google Shape;1404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4" name="Google Shape;1854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01" name="Google Shape;1001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3" name="Google Shape;1003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4" name="Google Shape;1004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5" name="Google Shape;1005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6" name="Google Shape;1006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7" name="Google Shape;1007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8" name="Google Shape;1008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6" name="Google Shape;1036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4" name="Google Shape;1044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" name="Google Shape;1047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8" name="Google Shape;1048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49" name="Google Shape;1049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0" name="Google Shape;1050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1" name="Google Shape;1051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0" name="Google Shape;1080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88" name="Google Shape;1088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4" name="Google Shape;1094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5" name="Google Shape;110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6" name="Google Shape;1116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19" name="Google Shape;1119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2" name="Google Shape;1122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4" name="Google Shape;1124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7" name="Google Shape;1127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8" name="Google Shape;1128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0" name="Google Shape;1130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1" name="Google Shape;1131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9" name="Google Shape;1159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7" name="Google Shape;1167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1" name="Google Shape;1171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2" name="Google Shape;1172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3" name="Google Shape;1173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4" name="Google Shape;1174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3" name="Google Shape;1203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1" name="Google Shape;1211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5" name="Google Shape;121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8" name="Google Shape;121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1" name="Google Shape;122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3" name="Google Shape;1223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9" name="Google Shape;539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2" name="Google Shape;542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5" name="Google Shape;545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2" name="Google Shape;552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3" name="Google Shape;553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4" name="Google Shape;554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5" name="Google Shape;555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6" name="Google Shape;556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7" name="Google Shape;557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5" name="Google Shape;585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3" name="Google Shape;593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49" name="Google Shape;649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0" name="Google Shape;650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1" name="Google Shape;651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4" name="Google Shape;664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7" name="Google Shape;81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29" name="Google Shape;82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2" r:id="rId8"/>
    <p:sldLayoutId id="2147483668" r:id="rId9"/>
    <p:sldLayoutId id="2147483675" r:id="rId10"/>
    <p:sldLayoutId id="2147483676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8" name="Google Shape;1238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49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0" name="Google Shape;1240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1" name="Google Shape;1241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4" name="Google Shape;1244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7" name="Google Shape;1247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9" name="Google Shape;1249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p35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4000" b="1" dirty="0"/>
              <a:t>КЕЙС «Творческий конкурс журналистов»</a:t>
            </a:r>
            <a:r>
              <a:rPr lang="ru-RU" sz="4000" dirty="0"/>
              <a:t/>
            </a:r>
            <a:br>
              <a:rPr lang="ru-RU" sz="4000" dirty="0"/>
            </a:br>
            <a:r>
              <a:rPr lang="ru-RU" sz="40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(категория </a:t>
            </a:r>
            <a:r>
              <a:rPr lang="en-US" sz="40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Junior</a:t>
            </a:r>
            <a:r>
              <a:rPr lang="en" sz="4000" dirty="0" smtClean="0">
                <a:solidFill>
                  <a:schemeClr val="dk2"/>
                </a:solidFill>
                <a:sym typeface="Montserrat Black"/>
              </a:rPr>
              <a:t>)</a:t>
            </a:r>
          </a:p>
        </p:txBody>
      </p:sp>
      <p:sp>
        <p:nvSpPr>
          <p:cNvPr id="1251" name="Google Shape;1251;p35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ASIZO Team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2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6" name="Google Shape;1386;p4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87" name="Google Shape;1387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1" name="Google Shape;1391;p40"/>
          <p:cNvSpPr txBox="1">
            <a:spLocks noGrp="1"/>
          </p:cNvSpPr>
          <p:nvPr>
            <p:ph type="title"/>
          </p:nvPr>
        </p:nvSpPr>
        <p:spPr>
          <a:xfrm>
            <a:off x="683568" y="2571750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7200" dirty="0" smtClean="0"/>
              <a:t>О проекте</a:t>
            </a:r>
            <a:endParaRPr sz="7200" dirty="0"/>
          </a:p>
        </p:txBody>
      </p:sp>
      <p:grpSp>
        <p:nvGrpSpPr>
          <p:cNvPr id="1392" name="Google Shape;1392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3" name="Google Shape;1393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6" name="Google Shape;1396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" name="Google Shape;1398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9" name="Google Shape;139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1" name="Google Shape;1401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2" name="Google Shape;1302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Чем поможет сайт?</a:t>
            </a:r>
            <a:endParaRPr dirty="0"/>
          </a:p>
        </p:txBody>
      </p:sp>
      <p:sp>
        <p:nvSpPr>
          <p:cNvPr id="1304" name="Google Shape;1304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ru-RU" dirty="0" smtClean="0"/>
              <a:t>Наш сайт облегчает </a:t>
            </a:r>
            <a:r>
              <a:rPr lang="ru-RU" dirty="0"/>
              <a:t>сбор </a:t>
            </a:r>
            <a:r>
              <a:rPr lang="ru-RU" dirty="0" smtClean="0"/>
              <a:t>и анализ информации для ежегодного </a:t>
            </a:r>
            <a:r>
              <a:rPr lang="ru-RU" dirty="0"/>
              <a:t>областного творческого конкурса </a:t>
            </a:r>
            <a:r>
              <a:rPr lang="ru-RU" dirty="0" smtClean="0"/>
              <a:t>журналистов Оренбургской </a:t>
            </a:r>
            <a:r>
              <a:rPr lang="ru-RU" dirty="0"/>
              <a:t>области</a:t>
            </a:r>
          </a:p>
          <a:p>
            <a:pPr marL="0" lvl="0" indent="0">
              <a:buNone/>
            </a:pPr>
            <a:endParaRPr lang="ru-RU" dirty="0" smtClean="0"/>
          </a:p>
        </p:txBody>
      </p:sp>
      <p:pic>
        <p:nvPicPr>
          <p:cNvPr id="1305" name="Google Shape;1305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1" name="Google Shape;1311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4" name="Google Shape;1314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7" name="Google Shape;1317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39"/>
          <p:cNvSpPr/>
          <p:nvPr/>
        </p:nvSpPr>
        <p:spPr>
          <a:xfrm rot="5400000">
            <a:off x="2965530" y="166825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39"/>
          <p:cNvSpPr/>
          <p:nvPr/>
        </p:nvSpPr>
        <p:spPr>
          <a:xfrm rot="5400000">
            <a:off x="5516362" y="1648906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Области разработки</a:t>
            </a:r>
            <a:endParaRPr dirty="0"/>
          </a:p>
        </p:txBody>
      </p:sp>
      <p:sp>
        <p:nvSpPr>
          <p:cNvPr id="1327" name="Google Shape;1327;p39"/>
          <p:cNvSpPr txBox="1">
            <a:spLocks noGrp="1"/>
          </p:cNvSpPr>
          <p:nvPr>
            <p:ph type="subTitle" idx="1"/>
          </p:nvPr>
        </p:nvSpPr>
        <p:spPr>
          <a:xfrm>
            <a:off x="2355567" y="3003798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Создан и реализован интерфейс сайта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2"/>
          </p:nvPr>
        </p:nvSpPr>
        <p:spPr>
          <a:xfrm>
            <a:off x="4946812" y="2900936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Организована система сбора, анализа и хранения данных</a:t>
            </a:r>
            <a:endParaRPr dirty="0"/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3"/>
          </p:nvPr>
        </p:nvSpPr>
        <p:spPr>
          <a:xfrm>
            <a:off x="7048800" y="2917854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4"/>
          </p:nvPr>
        </p:nvSpPr>
        <p:spPr>
          <a:xfrm>
            <a:off x="2355567" y="2643758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Frontend</a:t>
            </a:r>
            <a:endParaRPr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5"/>
          </p:nvPr>
        </p:nvSpPr>
        <p:spPr>
          <a:xfrm>
            <a:off x="4912435" y="2560607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Backend</a:t>
            </a:r>
            <a:endParaRPr dirty="0"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6"/>
          </p:nvPr>
        </p:nvSpPr>
        <p:spPr>
          <a:xfrm>
            <a:off x="7092280" y="2787774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33" name="Google Shape;1333;p39"/>
          <p:cNvGrpSpPr/>
          <p:nvPr/>
        </p:nvGrpSpPr>
        <p:grpSpPr>
          <a:xfrm>
            <a:off x="3187081" y="1778919"/>
            <a:ext cx="531542" cy="602023"/>
            <a:chOff x="4020665" y="1431080"/>
            <a:chExt cx="531542" cy="602023"/>
          </a:xfrm>
        </p:grpSpPr>
        <p:sp>
          <p:nvSpPr>
            <p:cNvPr id="1334" name="Google Shape;1334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" name="Google Shape;1371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2" name="Google Shape;1372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5" name="Google Shape;1375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" name="Google Shape;1377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8" name="Google Shape;1378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0" name="Google Shape;1380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2331;p64"/>
          <p:cNvGrpSpPr/>
          <p:nvPr/>
        </p:nvGrpSpPr>
        <p:grpSpPr>
          <a:xfrm>
            <a:off x="5653093" y="1762937"/>
            <a:ext cx="682637" cy="604444"/>
            <a:chOff x="2597216" y="1443219"/>
            <a:chExt cx="601990" cy="578707"/>
          </a:xfrm>
        </p:grpSpPr>
        <p:sp>
          <p:nvSpPr>
            <p:cNvPr id="61" name="Google Shape;2332;p64"/>
            <p:cNvSpPr/>
            <p:nvPr/>
          </p:nvSpPr>
          <p:spPr>
            <a:xfrm>
              <a:off x="2867896" y="1901295"/>
              <a:ext cx="49851" cy="17645"/>
            </a:xfrm>
            <a:custGeom>
              <a:avLst/>
              <a:gdLst/>
              <a:ahLst/>
              <a:cxnLst/>
              <a:rect l="l" t="t" r="r" b="b"/>
              <a:pathLst>
                <a:path w="150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237" y="532"/>
                  </a:lnTo>
                  <a:cubicBezTo>
                    <a:pt x="1384" y="532"/>
                    <a:pt x="1503" y="413"/>
                    <a:pt x="1503" y="266"/>
                  </a:cubicBezTo>
                  <a:cubicBezTo>
                    <a:pt x="1503" y="119"/>
                    <a:pt x="1384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33;p64"/>
            <p:cNvSpPr/>
            <p:nvPr/>
          </p:nvSpPr>
          <p:spPr>
            <a:xfrm>
              <a:off x="2881328" y="1687431"/>
              <a:ext cx="100398" cy="17612"/>
            </a:xfrm>
            <a:custGeom>
              <a:avLst/>
              <a:gdLst/>
              <a:ahLst/>
              <a:cxnLst/>
              <a:rect l="l" t="t" r="r" b="b"/>
              <a:pathLst>
                <a:path w="3027" h="531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2760" y="531"/>
                  </a:lnTo>
                  <a:cubicBezTo>
                    <a:pt x="2907" y="531"/>
                    <a:pt x="3026" y="413"/>
                    <a:pt x="3026" y="266"/>
                  </a:cubicBezTo>
                  <a:cubicBezTo>
                    <a:pt x="3026" y="119"/>
                    <a:pt x="2907" y="0"/>
                    <a:pt x="2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334;p64"/>
            <p:cNvSpPr/>
            <p:nvPr/>
          </p:nvSpPr>
          <p:spPr>
            <a:xfrm>
              <a:off x="2991710" y="1687431"/>
              <a:ext cx="84080" cy="17612"/>
            </a:xfrm>
            <a:custGeom>
              <a:avLst/>
              <a:gdLst/>
              <a:ahLst/>
              <a:cxnLst/>
              <a:rect l="l" t="t" r="r" b="b"/>
              <a:pathLst>
                <a:path w="2535" h="531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269" y="531"/>
                  </a:lnTo>
                  <a:cubicBezTo>
                    <a:pt x="2416" y="531"/>
                    <a:pt x="2535" y="413"/>
                    <a:pt x="2535" y="266"/>
                  </a:cubicBezTo>
                  <a:cubicBezTo>
                    <a:pt x="2535" y="119"/>
                    <a:pt x="2416" y="0"/>
                    <a:pt x="2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335;p64"/>
            <p:cNvSpPr/>
            <p:nvPr/>
          </p:nvSpPr>
          <p:spPr>
            <a:xfrm>
              <a:off x="2881328" y="1723617"/>
              <a:ext cx="192637" cy="17678"/>
            </a:xfrm>
            <a:custGeom>
              <a:avLst/>
              <a:gdLst/>
              <a:ahLst/>
              <a:cxnLst/>
              <a:rect l="l" t="t" r="r" b="b"/>
              <a:pathLst>
                <a:path w="580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5542" y="532"/>
                  </a:lnTo>
                  <a:cubicBezTo>
                    <a:pt x="5688" y="532"/>
                    <a:pt x="5807" y="413"/>
                    <a:pt x="5807" y="267"/>
                  </a:cubicBezTo>
                  <a:cubicBezTo>
                    <a:pt x="5807" y="120"/>
                    <a:pt x="5688" y="1"/>
                    <a:pt x="5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336;p64"/>
            <p:cNvSpPr/>
            <p:nvPr/>
          </p:nvSpPr>
          <p:spPr>
            <a:xfrm>
              <a:off x="2881328" y="1759836"/>
              <a:ext cx="68624" cy="17645"/>
            </a:xfrm>
            <a:custGeom>
              <a:avLst/>
              <a:gdLst/>
              <a:ahLst/>
              <a:cxnLst/>
              <a:rect l="l" t="t" r="r" b="b"/>
              <a:pathLst>
                <a:path w="206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1802" y="532"/>
                  </a:lnTo>
                  <a:cubicBezTo>
                    <a:pt x="1949" y="532"/>
                    <a:pt x="2068" y="414"/>
                    <a:pt x="2068" y="266"/>
                  </a:cubicBezTo>
                  <a:cubicBezTo>
                    <a:pt x="2068" y="119"/>
                    <a:pt x="1949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337;p64"/>
            <p:cNvSpPr/>
            <p:nvPr/>
          </p:nvSpPr>
          <p:spPr>
            <a:xfrm>
              <a:off x="2959106" y="1759836"/>
              <a:ext cx="68624" cy="17645"/>
            </a:xfrm>
            <a:custGeom>
              <a:avLst/>
              <a:gdLst/>
              <a:ahLst/>
              <a:cxnLst/>
              <a:rect l="l" t="t" r="r" b="b"/>
              <a:pathLst>
                <a:path w="2069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1802" y="532"/>
                  </a:lnTo>
                  <a:cubicBezTo>
                    <a:pt x="1949" y="532"/>
                    <a:pt x="2068" y="414"/>
                    <a:pt x="2068" y="266"/>
                  </a:cubicBezTo>
                  <a:cubicBezTo>
                    <a:pt x="2068" y="119"/>
                    <a:pt x="1949" y="0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338;p64"/>
            <p:cNvSpPr/>
            <p:nvPr/>
          </p:nvSpPr>
          <p:spPr>
            <a:xfrm>
              <a:off x="3037779" y="1759836"/>
              <a:ext cx="36186" cy="17645"/>
            </a:xfrm>
            <a:custGeom>
              <a:avLst/>
              <a:gdLst/>
              <a:ahLst/>
              <a:cxnLst/>
              <a:rect l="l" t="t" r="r" b="b"/>
              <a:pathLst>
                <a:path w="1091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4"/>
                    <a:pt x="119" y="532"/>
                    <a:pt x="266" y="532"/>
                  </a:cubicBezTo>
                  <a:lnTo>
                    <a:pt x="825" y="532"/>
                  </a:lnTo>
                  <a:cubicBezTo>
                    <a:pt x="971" y="532"/>
                    <a:pt x="1090" y="414"/>
                    <a:pt x="1090" y="266"/>
                  </a:cubicBezTo>
                  <a:cubicBezTo>
                    <a:pt x="1090" y="119"/>
                    <a:pt x="971" y="0"/>
                    <a:pt x="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339;p64"/>
            <p:cNvSpPr/>
            <p:nvPr/>
          </p:nvSpPr>
          <p:spPr>
            <a:xfrm>
              <a:off x="2881328" y="1796055"/>
              <a:ext cx="192637" cy="17678"/>
            </a:xfrm>
            <a:custGeom>
              <a:avLst/>
              <a:gdLst/>
              <a:ahLst/>
              <a:cxnLst/>
              <a:rect l="l" t="t" r="r" b="b"/>
              <a:pathLst>
                <a:path w="5808" h="533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5542" y="532"/>
                  </a:lnTo>
                  <a:cubicBezTo>
                    <a:pt x="5688" y="532"/>
                    <a:pt x="5807" y="413"/>
                    <a:pt x="5807" y="266"/>
                  </a:cubicBezTo>
                  <a:cubicBezTo>
                    <a:pt x="5807" y="120"/>
                    <a:pt x="5688" y="0"/>
                    <a:pt x="5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340;p64"/>
            <p:cNvSpPr/>
            <p:nvPr/>
          </p:nvSpPr>
          <p:spPr>
            <a:xfrm>
              <a:off x="2881328" y="1831445"/>
              <a:ext cx="192637" cy="17645"/>
            </a:xfrm>
            <a:custGeom>
              <a:avLst/>
              <a:gdLst/>
              <a:ahLst/>
              <a:cxnLst/>
              <a:rect l="l" t="t" r="r" b="b"/>
              <a:pathLst>
                <a:path w="5808" h="532" extrusionOk="0">
                  <a:moveTo>
                    <a:pt x="266" y="0"/>
                  </a:moveTo>
                  <a:cubicBezTo>
                    <a:pt x="119" y="0"/>
                    <a:pt x="0" y="118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5542" y="531"/>
                  </a:lnTo>
                  <a:cubicBezTo>
                    <a:pt x="5688" y="531"/>
                    <a:pt x="5807" y="412"/>
                    <a:pt x="5807" y="266"/>
                  </a:cubicBezTo>
                  <a:cubicBezTo>
                    <a:pt x="5807" y="118"/>
                    <a:pt x="5688" y="0"/>
                    <a:pt x="5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341;p64"/>
            <p:cNvSpPr/>
            <p:nvPr/>
          </p:nvSpPr>
          <p:spPr>
            <a:xfrm>
              <a:off x="2701594" y="1714032"/>
              <a:ext cx="135688" cy="138905"/>
            </a:xfrm>
            <a:custGeom>
              <a:avLst/>
              <a:gdLst/>
              <a:ahLst/>
              <a:cxnLst/>
              <a:rect l="l" t="t" r="r" b="b"/>
              <a:pathLst>
                <a:path w="4091" h="4188" extrusionOk="0">
                  <a:moveTo>
                    <a:pt x="3559" y="532"/>
                  </a:moveTo>
                  <a:lnTo>
                    <a:pt x="3559" y="3656"/>
                  </a:lnTo>
                  <a:lnTo>
                    <a:pt x="532" y="3656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3745"/>
                  </a:lnTo>
                  <a:cubicBezTo>
                    <a:pt x="0" y="3989"/>
                    <a:pt x="198" y="4187"/>
                    <a:pt x="443" y="4187"/>
                  </a:cubicBezTo>
                  <a:lnTo>
                    <a:pt x="3647" y="4187"/>
                  </a:lnTo>
                  <a:cubicBezTo>
                    <a:pt x="3891" y="4187"/>
                    <a:pt x="4091" y="3989"/>
                    <a:pt x="4091" y="3745"/>
                  </a:cubicBezTo>
                  <a:lnTo>
                    <a:pt x="4091" y="443"/>
                  </a:lnTo>
                  <a:cubicBezTo>
                    <a:pt x="4091" y="199"/>
                    <a:pt x="3891" y="0"/>
                    <a:pt x="3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342;p64"/>
            <p:cNvSpPr/>
            <p:nvPr/>
          </p:nvSpPr>
          <p:spPr>
            <a:xfrm>
              <a:off x="2597216" y="1443219"/>
              <a:ext cx="601990" cy="578707"/>
            </a:xfrm>
            <a:custGeom>
              <a:avLst/>
              <a:gdLst/>
              <a:ahLst/>
              <a:cxnLst/>
              <a:rect l="l" t="t" r="r" b="b"/>
              <a:pathLst>
                <a:path w="18150" h="17448" extrusionOk="0">
                  <a:moveTo>
                    <a:pt x="17479" y="532"/>
                  </a:moveTo>
                  <a:cubicBezTo>
                    <a:pt x="17489" y="532"/>
                    <a:pt x="17498" y="532"/>
                    <a:pt x="17506" y="534"/>
                  </a:cubicBezTo>
                  <a:cubicBezTo>
                    <a:pt x="17569" y="548"/>
                    <a:pt x="17618" y="605"/>
                    <a:pt x="17618" y="672"/>
                  </a:cubicBezTo>
                  <a:lnTo>
                    <a:pt x="17618" y="1381"/>
                  </a:lnTo>
                  <a:lnTo>
                    <a:pt x="9975" y="1381"/>
                  </a:lnTo>
                  <a:lnTo>
                    <a:pt x="9975" y="672"/>
                  </a:lnTo>
                  <a:cubicBezTo>
                    <a:pt x="9975" y="605"/>
                    <a:pt x="10024" y="548"/>
                    <a:pt x="10086" y="534"/>
                  </a:cubicBezTo>
                  <a:cubicBezTo>
                    <a:pt x="10095" y="532"/>
                    <a:pt x="10104" y="532"/>
                    <a:pt x="10114" y="532"/>
                  </a:cubicBezTo>
                  <a:close/>
                  <a:moveTo>
                    <a:pt x="4269" y="2608"/>
                  </a:moveTo>
                  <a:cubicBezTo>
                    <a:pt x="4281" y="2608"/>
                    <a:pt x="4290" y="2610"/>
                    <a:pt x="4293" y="2611"/>
                  </a:cubicBezTo>
                  <a:lnTo>
                    <a:pt x="5559" y="3346"/>
                  </a:lnTo>
                  <a:lnTo>
                    <a:pt x="4269" y="4093"/>
                  </a:lnTo>
                  <a:lnTo>
                    <a:pt x="2981" y="3346"/>
                  </a:lnTo>
                  <a:lnTo>
                    <a:pt x="4247" y="2611"/>
                  </a:lnTo>
                  <a:cubicBezTo>
                    <a:pt x="4250" y="2610"/>
                    <a:pt x="4258" y="2608"/>
                    <a:pt x="4269" y="2608"/>
                  </a:cubicBezTo>
                  <a:close/>
                  <a:moveTo>
                    <a:pt x="2716" y="3807"/>
                  </a:moveTo>
                  <a:lnTo>
                    <a:pt x="4003" y="4553"/>
                  </a:lnTo>
                  <a:lnTo>
                    <a:pt x="4003" y="6049"/>
                  </a:lnTo>
                  <a:lnTo>
                    <a:pt x="2741" y="5316"/>
                  </a:lnTo>
                  <a:cubicBezTo>
                    <a:pt x="2731" y="5308"/>
                    <a:pt x="2719" y="5286"/>
                    <a:pt x="2716" y="5275"/>
                  </a:cubicBezTo>
                  <a:lnTo>
                    <a:pt x="2716" y="3807"/>
                  </a:lnTo>
                  <a:close/>
                  <a:moveTo>
                    <a:pt x="5823" y="3807"/>
                  </a:moveTo>
                  <a:lnTo>
                    <a:pt x="5823" y="5275"/>
                  </a:lnTo>
                  <a:cubicBezTo>
                    <a:pt x="5821" y="5286"/>
                    <a:pt x="5808" y="5308"/>
                    <a:pt x="5799" y="5316"/>
                  </a:cubicBezTo>
                  <a:lnTo>
                    <a:pt x="4535" y="6049"/>
                  </a:lnTo>
                  <a:lnTo>
                    <a:pt x="4535" y="4553"/>
                  </a:lnTo>
                  <a:lnTo>
                    <a:pt x="5823" y="3807"/>
                  </a:lnTo>
                  <a:close/>
                  <a:moveTo>
                    <a:pt x="8008" y="4918"/>
                  </a:moveTo>
                  <a:lnTo>
                    <a:pt x="8008" y="6766"/>
                  </a:lnTo>
                  <a:cubicBezTo>
                    <a:pt x="8008" y="6842"/>
                    <a:pt x="7944" y="6905"/>
                    <a:pt x="7869" y="6905"/>
                  </a:cubicBezTo>
                  <a:lnTo>
                    <a:pt x="1737" y="6905"/>
                  </a:lnTo>
                  <a:lnTo>
                    <a:pt x="1737" y="5547"/>
                  </a:lnTo>
                  <a:cubicBezTo>
                    <a:pt x="1737" y="5262"/>
                    <a:pt x="1926" y="5022"/>
                    <a:pt x="2184" y="4945"/>
                  </a:cubicBezTo>
                  <a:lnTo>
                    <a:pt x="2184" y="5278"/>
                  </a:lnTo>
                  <a:cubicBezTo>
                    <a:pt x="2184" y="5469"/>
                    <a:pt x="2305" y="5678"/>
                    <a:pt x="2470" y="5774"/>
                  </a:cubicBezTo>
                  <a:lnTo>
                    <a:pt x="3983" y="6652"/>
                  </a:lnTo>
                  <a:cubicBezTo>
                    <a:pt x="4087" y="6711"/>
                    <a:pt x="4196" y="6724"/>
                    <a:pt x="4269" y="6724"/>
                  </a:cubicBezTo>
                  <a:cubicBezTo>
                    <a:pt x="4343" y="6724"/>
                    <a:pt x="4453" y="6711"/>
                    <a:pt x="4556" y="6652"/>
                  </a:cubicBezTo>
                  <a:lnTo>
                    <a:pt x="6069" y="5774"/>
                  </a:lnTo>
                  <a:cubicBezTo>
                    <a:pt x="6235" y="5678"/>
                    <a:pt x="6355" y="5469"/>
                    <a:pt x="6355" y="5278"/>
                  </a:cubicBezTo>
                  <a:lnTo>
                    <a:pt x="6355" y="4918"/>
                  </a:lnTo>
                  <a:close/>
                  <a:moveTo>
                    <a:pt x="15465" y="4918"/>
                  </a:moveTo>
                  <a:cubicBezTo>
                    <a:pt x="15809" y="4918"/>
                    <a:pt x="16088" y="5201"/>
                    <a:pt x="16088" y="5547"/>
                  </a:cubicBezTo>
                  <a:lnTo>
                    <a:pt x="16088" y="13080"/>
                  </a:lnTo>
                  <a:lnTo>
                    <a:pt x="7125" y="13080"/>
                  </a:lnTo>
                  <a:cubicBezTo>
                    <a:pt x="6978" y="13080"/>
                    <a:pt x="6859" y="13199"/>
                    <a:pt x="6859" y="13346"/>
                  </a:cubicBezTo>
                  <a:cubicBezTo>
                    <a:pt x="6859" y="13493"/>
                    <a:pt x="6978" y="13612"/>
                    <a:pt x="7125" y="13612"/>
                  </a:cubicBezTo>
                  <a:lnTo>
                    <a:pt x="16088" y="13612"/>
                  </a:lnTo>
                  <a:lnTo>
                    <a:pt x="16088" y="13996"/>
                  </a:lnTo>
                  <a:cubicBezTo>
                    <a:pt x="16088" y="14342"/>
                    <a:pt x="15808" y="14624"/>
                    <a:pt x="15465" y="14624"/>
                  </a:cubicBezTo>
                  <a:lnTo>
                    <a:pt x="2362" y="14624"/>
                  </a:lnTo>
                  <a:cubicBezTo>
                    <a:pt x="2018" y="14624"/>
                    <a:pt x="1737" y="14342"/>
                    <a:pt x="1737" y="13996"/>
                  </a:cubicBezTo>
                  <a:lnTo>
                    <a:pt x="1737" y="13612"/>
                  </a:lnTo>
                  <a:lnTo>
                    <a:pt x="5423" y="13612"/>
                  </a:lnTo>
                  <a:cubicBezTo>
                    <a:pt x="5570" y="13612"/>
                    <a:pt x="5689" y="13493"/>
                    <a:pt x="5689" y="13346"/>
                  </a:cubicBezTo>
                  <a:cubicBezTo>
                    <a:pt x="5689" y="13199"/>
                    <a:pt x="5570" y="13080"/>
                    <a:pt x="5423" y="13080"/>
                  </a:cubicBezTo>
                  <a:lnTo>
                    <a:pt x="1737" y="13080"/>
                  </a:lnTo>
                  <a:lnTo>
                    <a:pt x="1737" y="7437"/>
                  </a:lnTo>
                  <a:lnTo>
                    <a:pt x="7869" y="7437"/>
                  </a:lnTo>
                  <a:cubicBezTo>
                    <a:pt x="8239" y="7437"/>
                    <a:pt x="8540" y="7136"/>
                    <a:pt x="8540" y="6766"/>
                  </a:cubicBezTo>
                  <a:lnTo>
                    <a:pt x="8540" y="4918"/>
                  </a:lnTo>
                  <a:lnTo>
                    <a:pt x="9443" y="4918"/>
                  </a:lnTo>
                  <a:lnTo>
                    <a:pt x="9443" y="5668"/>
                  </a:lnTo>
                  <a:cubicBezTo>
                    <a:pt x="9443" y="6038"/>
                    <a:pt x="9744" y="6340"/>
                    <a:pt x="10114" y="6340"/>
                  </a:cubicBezTo>
                  <a:lnTo>
                    <a:pt x="15314" y="6340"/>
                  </a:lnTo>
                  <a:cubicBezTo>
                    <a:pt x="15460" y="6340"/>
                    <a:pt x="15579" y="6220"/>
                    <a:pt x="15579" y="6074"/>
                  </a:cubicBezTo>
                  <a:cubicBezTo>
                    <a:pt x="15579" y="5927"/>
                    <a:pt x="15460" y="5808"/>
                    <a:pt x="15314" y="5808"/>
                  </a:cubicBezTo>
                  <a:lnTo>
                    <a:pt x="10114" y="5808"/>
                  </a:lnTo>
                  <a:cubicBezTo>
                    <a:pt x="10039" y="5808"/>
                    <a:pt x="9975" y="5744"/>
                    <a:pt x="9975" y="5668"/>
                  </a:cubicBezTo>
                  <a:lnTo>
                    <a:pt x="9975" y="4918"/>
                  </a:lnTo>
                  <a:close/>
                  <a:moveTo>
                    <a:pt x="10629" y="15155"/>
                  </a:moveTo>
                  <a:lnTo>
                    <a:pt x="10629" y="15924"/>
                  </a:lnTo>
                  <a:lnTo>
                    <a:pt x="7197" y="15924"/>
                  </a:lnTo>
                  <a:lnTo>
                    <a:pt x="7197" y="15155"/>
                  </a:lnTo>
                  <a:close/>
                  <a:moveTo>
                    <a:pt x="12848" y="16456"/>
                  </a:moveTo>
                  <a:lnTo>
                    <a:pt x="12848" y="16916"/>
                  </a:lnTo>
                  <a:lnTo>
                    <a:pt x="4978" y="16916"/>
                  </a:lnTo>
                  <a:lnTo>
                    <a:pt x="4978" y="16456"/>
                  </a:lnTo>
                  <a:close/>
                  <a:moveTo>
                    <a:pt x="10114" y="0"/>
                  </a:moveTo>
                  <a:cubicBezTo>
                    <a:pt x="9744" y="0"/>
                    <a:pt x="9443" y="301"/>
                    <a:pt x="9443" y="672"/>
                  </a:cubicBezTo>
                  <a:lnTo>
                    <a:pt x="9443" y="4387"/>
                  </a:lnTo>
                  <a:lnTo>
                    <a:pt x="8540" y="4387"/>
                  </a:lnTo>
                  <a:lnTo>
                    <a:pt x="8540" y="3938"/>
                  </a:lnTo>
                  <a:cubicBezTo>
                    <a:pt x="8540" y="3791"/>
                    <a:pt x="8420" y="3672"/>
                    <a:pt x="8274" y="3672"/>
                  </a:cubicBezTo>
                  <a:cubicBezTo>
                    <a:pt x="8127" y="3672"/>
                    <a:pt x="8008" y="3791"/>
                    <a:pt x="8008" y="3938"/>
                  </a:cubicBezTo>
                  <a:lnTo>
                    <a:pt x="8008" y="4387"/>
                  </a:lnTo>
                  <a:lnTo>
                    <a:pt x="6355" y="4387"/>
                  </a:lnTo>
                  <a:lnTo>
                    <a:pt x="6355" y="3522"/>
                  </a:lnTo>
                  <a:cubicBezTo>
                    <a:pt x="6355" y="3331"/>
                    <a:pt x="6235" y="3123"/>
                    <a:pt x="6069" y="3026"/>
                  </a:cubicBezTo>
                  <a:lnTo>
                    <a:pt x="4556" y="2149"/>
                  </a:lnTo>
                  <a:cubicBezTo>
                    <a:pt x="4453" y="2089"/>
                    <a:pt x="4343" y="2076"/>
                    <a:pt x="4269" y="2076"/>
                  </a:cubicBezTo>
                  <a:cubicBezTo>
                    <a:pt x="4195" y="2076"/>
                    <a:pt x="4087" y="2089"/>
                    <a:pt x="3983" y="2149"/>
                  </a:cubicBezTo>
                  <a:lnTo>
                    <a:pt x="2470" y="3026"/>
                  </a:lnTo>
                  <a:cubicBezTo>
                    <a:pt x="2304" y="3123"/>
                    <a:pt x="2184" y="3331"/>
                    <a:pt x="2184" y="3522"/>
                  </a:cubicBezTo>
                  <a:lnTo>
                    <a:pt x="2184" y="4401"/>
                  </a:lnTo>
                  <a:cubicBezTo>
                    <a:pt x="1631" y="4486"/>
                    <a:pt x="1206" y="4968"/>
                    <a:pt x="1206" y="5547"/>
                  </a:cubicBezTo>
                  <a:lnTo>
                    <a:pt x="1206" y="6905"/>
                  </a:lnTo>
                  <a:lnTo>
                    <a:pt x="671" y="6905"/>
                  </a:lnTo>
                  <a:cubicBezTo>
                    <a:pt x="596" y="6905"/>
                    <a:pt x="532" y="6842"/>
                    <a:pt x="532" y="6766"/>
                  </a:cubicBezTo>
                  <a:lnTo>
                    <a:pt x="532" y="1972"/>
                  </a:lnTo>
                  <a:cubicBezTo>
                    <a:pt x="532" y="1896"/>
                    <a:pt x="596" y="1831"/>
                    <a:pt x="671" y="1831"/>
                  </a:cubicBezTo>
                  <a:lnTo>
                    <a:pt x="7869" y="1831"/>
                  </a:lnTo>
                  <a:cubicBezTo>
                    <a:pt x="7944" y="1831"/>
                    <a:pt x="8008" y="1896"/>
                    <a:pt x="8008" y="1972"/>
                  </a:cubicBezTo>
                  <a:lnTo>
                    <a:pt x="8008" y="2449"/>
                  </a:lnTo>
                  <a:cubicBezTo>
                    <a:pt x="8008" y="2596"/>
                    <a:pt x="8126" y="2715"/>
                    <a:pt x="8274" y="2715"/>
                  </a:cubicBezTo>
                  <a:cubicBezTo>
                    <a:pt x="8419" y="2715"/>
                    <a:pt x="8539" y="2596"/>
                    <a:pt x="8539" y="2449"/>
                  </a:cubicBezTo>
                  <a:lnTo>
                    <a:pt x="8539" y="1972"/>
                  </a:lnTo>
                  <a:cubicBezTo>
                    <a:pt x="8539" y="1601"/>
                    <a:pt x="8239" y="1300"/>
                    <a:pt x="7869" y="1300"/>
                  </a:cubicBezTo>
                  <a:lnTo>
                    <a:pt x="671" y="1300"/>
                  </a:lnTo>
                  <a:cubicBezTo>
                    <a:pt x="300" y="1300"/>
                    <a:pt x="0" y="1601"/>
                    <a:pt x="0" y="1972"/>
                  </a:cubicBezTo>
                  <a:lnTo>
                    <a:pt x="0" y="6766"/>
                  </a:lnTo>
                  <a:cubicBezTo>
                    <a:pt x="0" y="7136"/>
                    <a:pt x="301" y="7437"/>
                    <a:pt x="671" y="7437"/>
                  </a:cubicBezTo>
                  <a:lnTo>
                    <a:pt x="1206" y="7437"/>
                  </a:lnTo>
                  <a:lnTo>
                    <a:pt x="1206" y="13996"/>
                  </a:lnTo>
                  <a:cubicBezTo>
                    <a:pt x="1206" y="14636"/>
                    <a:pt x="1724" y="15156"/>
                    <a:pt x="2362" y="15156"/>
                  </a:cubicBezTo>
                  <a:lnTo>
                    <a:pt x="6665" y="15156"/>
                  </a:lnTo>
                  <a:lnTo>
                    <a:pt x="6665" y="15924"/>
                  </a:lnTo>
                  <a:lnTo>
                    <a:pt x="4889" y="15924"/>
                  </a:lnTo>
                  <a:cubicBezTo>
                    <a:pt x="4645" y="15924"/>
                    <a:pt x="4446" y="16122"/>
                    <a:pt x="4446" y="16367"/>
                  </a:cubicBezTo>
                  <a:lnTo>
                    <a:pt x="4446" y="17004"/>
                  </a:lnTo>
                  <a:cubicBezTo>
                    <a:pt x="4446" y="17249"/>
                    <a:pt x="4645" y="17448"/>
                    <a:pt x="4889" y="17448"/>
                  </a:cubicBezTo>
                  <a:lnTo>
                    <a:pt x="12937" y="17448"/>
                  </a:lnTo>
                  <a:cubicBezTo>
                    <a:pt x="13180" y="17448"/>
                    <a:pt x="13380" y="17249"/>
                    <a:pt x="13380" y="17004"/>
                  </a:cubicBezTo>
                  <a:lnTo>
                    <a:pt x="13380" y="16367"/>
                  </a:lnTo>
                  <a:cubicBezTo>
                    <a:pt x="13380" y="16122"/>
                    <a:pt x="13180" y="15924"/>
                    <a:pt x="12937" y="15924"/>
                  </a:cubicBezTo>
                  <a:lnTo>
                    <a:pt x="11161" y="15924"/>
                  </a:lnTo>
                  <a:lnTo>
                    <a:pt x="11161" y="15156"/>
                  </a:lnTo>
                  <a:lnTo>
                    <a:pt x="15465" y="15156"/>
                  </a:lnTo>
                  <a:cubicBezTo>
                    <a:pt x="16101" y="15156"/>
                    <a:pt x="16620" y="14636"/>
                    <a:pt x="16620" y="13996"/>
                  </a:cubicBezTo>
                  <a:lnTo>
                    <a:pt x="16620" y="5547"/>
                  </a:lnTo>
                  <a:cubicBezTo>
                    <a:pt x="16620" y="4907"/>
                    <a:pt x="16101" y="4387"/>
                    <a:pt x="15465" y="4387"/>
                  </a:cubicBezTo>
                  <a:lnTo>
                    <a:pt x="9975" y="4387"/>
                  </a:lnTo>
                  <a:lnTo>
                    <a:pt x="9975" y="1913"/>
                  </a:lnTo>
                  <a:lnTo>
                    <a:pt x="17618" y="1913"/>
                  </a:lnTo>
                  <a:lnTo>
                    <a:pt x="17618" y="5668"/>
                  </a:lnTo>
                  <a:cubicBezTo>
                    <a:pt x="17618" y="5744"/>
                    <a:pt x="17554" y="5808"/>
                    <a:pt x="17479" y="5808"/>
                  </a:cubicBezTo>
                  <a:lnTo>
                    <a:pt x="17121" y="5808"/>
                  </a:lnTo>
                  <a:cubicBezTo>
                    <a:pt x="16974" y="5808"/>
                    <a:pt x="16855" y="5927"/>
                    <a:pt x="16855" y="6074"/>
                  </a:cubicBezTo>
                  <a:cubicBezTo>
                    <a:pt x="16855" y="6220"/>
                    <a:pt x="16974" y="6340"/>
                    <a:pt x="17121" y="6340"/>
                  </a:cubicBezTo>
                  <a:lnTo>
                    <a:pt x="17479" y="6340"/>
                  </a:lnTo>
                  <a:cubicBezTo>
                    <a:pt x="17849" y="6340"/>
                    <a:pt x="18150" y="6038"/>
                    <a:pt x="18150" y="5667"/>
                  </a:cubicBezTo>
                  <a:lnTo>
                    <a:pt x="18150" y="672"/>
                  </a:lnTo>
                  <a:cubicBezTo>
                    <a:pt x="18150" y="301"/>
                    <a:pt x="17849" y="0"/>
                    <a:pt x="17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343;p64"/>
            <p:cNvSpPr/>
            <p:nvPr/>
          </p:nvSpPr>
          <p:spPr>
            <a:xfrm>
              <a:off x="2956187" y="1525375"/>
              <a:ext cx="71343" cy="17678"/>
            </a:xfrm>
            <a:custGeom>
              <a:avLst/>
              <a:gdLst/>
              <a:ahLst/>
              <a:cxnLst/>
              <a:rect l="l" t="t" r="r" b="b"/>
              <a:pathLst>
                <a:path w="2151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1884" y="533"/>
                  </a:lnTo>
                  <a:cubicBezTo>
                    <a:pt x="2031" y="533"/>
                    <a:pt x="2150" y="414"/>
                    <a:pt x="2150" y="267"/>
                  </a:cubicBezTo>
                  <a:cubicBezTo>
                    <a:pt x="2150" y="120"/>
                    <a:pt x="2031" y="1"/>
                    <a:pt x="1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344;p64"/>
            <p:cNvSpPr/>
            <p:nvPr/>
          </p:nvSpPr>
          <p:spPr>
            <a:xfrm>
              <a:off x="2956187" y="1553700"/>
              <a:ext cx="71343" cy="17678"/>
            </a:xfrm>
            <a:custGeom>
              <a:avLst/>
              <a:gdLst/>
              <a:ahLst/>
              <a:cxnLst/>
              <a:rect l="l" t="t" r="r" b="b"/>
              <a:pathLst>
                <a:path w="2151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884" y="532"/>
                  </a:lnTo>
                  <a:cubicBezTo>
                    <a:pt x="2031" y="532"/>
                    <a:pt x="2150" y="413"/>
                    <a:pt x="2150" y="266"/>
                  </a:cubicBezTo>
                  <a:cubicBezTo>
                    <a:pt x="2150" y="119"/>
                    <a:pt x="2031" y="0"/>
                    <a:pt x="1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345;p64"/>
            <p:cNvSpPr/>
            <p:nvPr/>
          </p:nvSpPr>
          <p:spPr>
            <a:xfrm>
              <a:off x="3047763" y="1525375"/>
              <a:ext cx="113499" cy="17678"/>
            </a:xfrm>
            <a:custGeom>
              <a:avLst/>
              <a:gdLst/>
              <a:ahLst/>
              <a:cxnLst/>
              <a:rect l="l" t="t" r="r" b="b"/>
              <a:pathLst>
                <a:path w="3422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55" y="533"/>
                  </a:lnTo>
                  <a:cubicBezTo>
                    <a:pt x="3302" y="533"/>
                    <a:pt x="3421" y="414"/>
                    <a:pt x="3421" y="267"/>
                  </a:cubicBezTo>
                  <a:cubicBezTo>
                    <a:pt x="3421" y="120"/>
                    <a:pt x="3302" y="1"/>
                    <a:pt x="3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346;p64"/>
            <p:cNvSpPr/>
            <p:nvPr/>
          </p:nvSpPr>
          <p:spPr>
            <a:xfrm>
              <a:off x="3047763" y="1553700"/>
              <a:ext cx="113499" cy="17678"/>
            </a:xfrm>
            <a:custGeom>
              <a:avLst/>
              <a:gdLst/>
              <a:ahLst/>
              <a:cxnLst/>
              <a:rect l="l" t="t" r="r" b="b"/>
              <a:pathLst>
                <a:path w="3422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55" y="532"/>
                  </a:lnTo>
                  <a:cubicBezTo>
                    <a:pt x="3302" y="532"/>
                    <a:pt x="3421" y="413"/>
                    <a:pt x="3421" y="266"/>
                  </a:cubicBezTo>
                  <a:cubicBezTo>
                    <a:pt x="3421" y="119"/>
                    <a:pt x="3302" y="0"/>
                    <a:pt x="3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Реализованный функционал</a:t>
            </a:r>
            <a:endParaRPr dirty="0"/>
          </a:p>
        </p:txBody>
      </p:sp>
      <p:sp>
        <p:nvSpPr>
          <p:cNvPr id="1276" name="Google Shape;1276;p37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/>
              <a:t>Backend </a:t>
            </a:r>
            <a:r>
              <a:rPr lang="ru-RU" sz="1200" dirty="0" smtClean="0"/>
              <a:t>и </a:t>
            </a:r>
            <a:r>
              <a:rPr lang="en-US" sz="1200" dirty="0" smtClean="0"/>
              <a:t>frontend</a:t>
            </a:r>
            <a:r>
              <a:rPr lang="ru-RU" sz="1200" dirty="0"/>
              <a:t> </a:t>
            </a:r>
            <a:r>
              <a:rPr lang="ru-RU" sz="1200" dirty="0" smtClean="0"/>
              <a:t>исправно взаимодействуют</a:t>
            </a:r>
            <a:endParaRPr sz="1200" dirty="0"/>
          </a:p>
        </p:txBody>
      </p:sp>
      <p:sp>
        <p:nvSpPr>
          <p:cNvPr id="1277" name="Google Shape;1277;p37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8" name="Google Shape;1278;p37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Подключён интерфейс</a:t>
            </a:r>
            <a:endParaRPr dirty="0"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 smtClean="0"/>
              <a:t>Все данные хранятся в упорядоченном и удобном для использования виде</a:t>
            </a:r>
            <a:endParaRPr sz="1200" dirty="0"/>
          </a:p>
        </p:txBody>
      </p:sp>
      <p:sp>
        <p:nvSpPr>
          <p:cNvPr id="1280" name="Google Shape;1280;p37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1" name="Google Shape;1281;p37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</a:t>
            </a:r>
            <a:r>
              <a:rPr lang="ru-RU" dirty="0" smtClean="0"/>
              <a:t>аза данных</a:t>
            </a:r>
            <a:endParaRPr dirty="0"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7"/>
          </p:nvPr>
        </p:nvSpPr>
        <p:spPr>
          <a:xfrm>
            <a:off x="14780" y="2211710"/>
            <a:ext cx="515479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283" name="Google Shape;1283;p37"/>
          <p:cNvSpPr txBox="1">
            <a:spLocks noGrp="1"/>
          </p:cNvSpPr>
          <p:nvPr>
            <p:ph type="title" idx="8"/>
          </p:nvPr>
        </p:nvSpPr>
        <p:spPr>
          <a:xfrm>
            <a:off x="35496" y="2139702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4" name="Google Shape;1284;p37"/>
          <p:cNvSpPr txBox="1">
            <a:spLocks noGrp="1"/>
          </p:cNvSpPr>
          <p:nvPr>
            <p:ph type="subTitle" idx="9"/>
          </p:nvPr>
        </p:nvSpPr>
        <p:spPr>
          <a:xfrm>
            <a:off x="35496" y="2211710"/>
            <a:ext cx="601132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13"/>
          </p:nvPr>
        </p:nvSpPr>
        <p:spPr>
          <a:xfrm>
            <a:off x="5796136" y="2859782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200" dirty="0" smtClean="0"/>
              <a:t>Создан удобный интерфейс для оценивания работ</a:t>
            </a:r>
            <a:endParaRPr sz="1200" dirty="0"/>
          </a:p>
        </p:txBody>
      </p:sp>
      <p:sp>
        <p:nvSpPr>
          <p:cNvPr id="1286" name="Google Shape;1286;p37"/>
          <p:cNvSpPr txBox="1">
            <a:spLocks noGrp="1"/>
          </p:cNvSpPr>
          <p:nvPr>
            <p:ph type="title" idx="14"/>
          </p:nvPr>
        </p:nvSpPr>
        <p:spPr>
          <a:xfrm>
            <a:off x="899592" y="2859782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ru-RU" dirty="0" smtClean="0"/>
              <a:t>3</a:t>
            </a:r>
            <a:endParaRPr dirty="0"/>
          </a:p>
        </p:txBody>
      </p:sp>
      <p:sp>
        <p:nvSpPr>
          <p:cNvPr id="1287" name="Google Shape;1287;p37"/>
          <p:cNvSpPr txBox="1">
            <a:spLocks noGrp="1"/>
          </p:cNvSpPr>
          <p:nvPr>
            <p:ph type="subTitle" idx="15"/>
          </p:nvPr>
        </p:nvSpPr>
        <p:spPr>
          <a:xfrm>
            <a:off x="1907704" y="2859782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Система оценивания</a:t>
            </a:r>
            <a:endParaRPr dirty="0"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6"/>
          </p:nvPr>
        </p:nvSpPr>
        <p:spPr>
          <a:xfrm>
            <a:off x="-612576" y="2715766"/>
            <a:ext cx="1656184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289" name="Google Shape;1289;p37"/>
          <p:cNvSpPr txBox="1">
            <a:spLocks noGrp="1"/>
          </p:cNvSpPr>
          <p:nvPr>
            <p:ph type="title" idx="17"/>
          </p:nvPr>
        </p:nvSpPr>
        <p:spPr>
          <a:xfrm>
            <a:off x="0" y="2643758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90" name="Google Shape;1290;p37"/>
          <p:cNvSpPr txBox="1">
            <a:spLocks noGrp="1"/>
          </p:cNvSpPr>
          <p:nvPr>
            <p:ph type="subTitle" idx="18"/>
          </p:nvPr>
        </p:nvSpPr>
        <p:spPr>
          <a:xfrm>
            <a:off x="-252536" y="2355726"/>
            <a:ext cx="121828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91" name="Google Shape;1291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2" name="Google Shape;1292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" name="Google Shape;1294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5" name="Google Shape;1295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7" name="Google Shape;1297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6" name="Google Shape;1406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0" name="Google Shape;1410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1" name="Google Shape;1411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4" name="Google Shape;1414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" name="Google Shape;1416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7" name="Google Shape;1417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9" name="Google Shape;1419;p41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dirty="0" smtClean="0">
                <a:ea typeface="Montserrat"/>
                <a:cs typeface="Montserrat"/>
              </a:rPr>
              <a:t>Демонстрация проекта</a:t>
            </a:r>
            <a:endParaRPr sz="66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53"/>
          <p:cNvSpPr txBox="1">
            <a:spLocks noGrp="1"/>
          </p:cNvSpPr>
          <p:nvPr>
            <p:ph type="title"/>
          </p:nvPr>
        </p:nvSpPr>
        <p:spPr>
          <a:xfrm>
            <a:off x="683568" y="30391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Перспективы развития</a:t>
            </a:r>
            <a:endParaRPr dirty="0"/>
          </a:p>
        </p:txBody>
      </p:sp>
      <p:sp>
        <p:nvSpPr>
          <p:cNvPr id="1857" name="Google Shape;1857;p53"/>
          <p:cNvSpPr txBox="1">
            <a:spLocks noGrp="1"/>
          </p:cNvSpPr>
          <p:nvPr>
            <p:ph type="subTitle" idx="1"/>
          </p:nvPr>
        </p:nvSpPr>
        <p:spPr>
          <a:xfrm>
            <a:off x="395536" y="1347614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u-RU" sz="1600" dirty="0" smtClean="0"/>
              <a:t>Создание системы проверки на плагиат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 smtClean="0"/>
          </a:p>
          <a:p>
            <a:pPr marL="342900" lvl="0" indent="-342900">
              <a:buFont typeface="Anaheim"/>
              <a:buAutoNum type="arabicPeriod"/>
            </a:pPr>
            <a:r>
              <a:rPr lang="ru-RU" sz="1600" dirty="0"/>
              <a:t>Модуль народного </a:t>
            </a:r>
            <a:r>
              <a:rPr lang="ru-RU" sz="1600" dirty="0" smtClean="0"/>
              <a:t>голосования(</a:t>
            </a:r>
            <a:r>
              <a:rPr lang="ru-RU" sz="1600" dirty="0"/>
              <a:t>Возможность </a:t>
            </a:r>
            <a:r>
              <a:rPr lang="ru-RU" sz="1600" dirty="0" smtClean="0"/>
              <a:t>всем желающим </a:t>
            </a:r>
            <a:r>
              <a:rPr lang="ru-RU" sz="1600" dirty="0"/>
              <a:t>проголосовать за творческую </a:t>
            </a:r>
            <a:r>
              <a:rPr lang="ru-RU" sz="1600" dirty="0" smtClean="0"/>
              <a:t>работу)</a:t>
            </a:r>
            <a:endParaRPr lang="ru-RU" sz="1600" dirty="0"/>
          </a:p>
          <a:p>
            <a:pPr marL="342900" indent="-342900">
              <a:buFont typeface="Anaheim"/>
              <a:buAutoNum type="arabicPeriod"/>
            </a:pPr>
            <a:endParaRPr lang="ru-RU" sz="1600" dirty="0" smtClean="0"/>
          </a:p>
          <a:p>
            <a:pPr marL="342900" indent="-342900">
              <a:buFont typeface="Anaheim"/>
              <a:buAutoNum type="arabicPeriod"/>
            </a:pPr>
            <a:r>
              <a:rPr lang="ru-RU" sz="1600" dirty="0"/>
              <a:t>Отклик </a:t>
            </a:r>
            <a:r>
              <a:rPr lang="ru-RU" sz="1600" dirty="0" smtClean="0"/>
              <a:t>читателей(</a:t>
            </a:r>
            <a:r>
              <a:rPr lang="ru-RU" sz="1600" dirty="0"/>
              <a:t>Можно оставить собственный комментарий </a:t>
            </a:r>
            <a:r>
              <a:rPr lang="ru-RU" sz="1600" dirty="0" smtClean="0"/>
              <a:t>к статье)</a:t>
            </a:r>
            <a:endParaRPr lang="ru-RU" sz="1600" dirty="0"/>
          </a:p>
          <a:p>
            <a:pPr marL="342900" indent="-342900">
              <a:buFont typeface="Anaheim"/>
              <a:buAutoNum type="arabicPeriod"/>
            </a:pPr>
            <a:endParaRPr lang="ru-RU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ru-RU" dirty="0" smtClean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grpSp>
        <p:nvGrpSpPr>
          <p:cNvPr id="1858" name="Google Shape;1858;p53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859" name="Google Shape;185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1" name="Google Shape;1861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62" name="Google Shape;186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" name="Google Shape;1864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65" name="Google Shape;186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7" name="Google Shape;1867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8" name="Google Shape;1868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9" name="Google Shape;1869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1" name="Google Shape;1871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Google Shape;2265;p63"/>
          <p:cNvSpPr txBox="1">
            <a:spLocks noGrp="1"/>
          </p:cNvSpPr>
          <p:nvPr>
            <p:ph type="title"/>
          </p:nvPr>
        </p:nvSpPr>
        <p:spPr>
          <a:xfrm>
            <a:off x="1875489" y="1667087"/>
            <a:ext cx="517639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smtClean="0"/>
              <a:t>Спасибо за внимание</a:t>
            </a:r>
            <a:endParaRPr sz="2800" dirty="0"/>
          </a:p>
        </p:txBody>
      </p:sp>
      <p:sp>
        <p:nvSpPr>
          <p:cNvPr id="2266" name="Google Shape;2266;p63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>
                <a:solidFill>
                  <a:schemeClr val="dk2"/>
                </a:solidFill>
              </a:rPr>
              <a:t>Мы готовы ответить на ваши вопросы</a:t>
            </a:r>
            <a:endParaRPr b="1" dirty="0">
              <a:solidFill>
                <a:schemeClr val="dk2"/>
              </a:solidFill>
            </a:endParaRPr>
          </a:p>
        </p:txBody>
      </p:sp>
      <p:sp>
        <p:nvSpPr>
          <p:cNvPr id="2267" name="Google Shape;2267;p63"/>
          <p:cNvSpPr txBox="1"/>
          <p:nvPr/>
        </p:nvSpPr>
        <p:spPr>
          <a:xfrm>
            <a:off x="2339852" y="3391931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ASIZO Team</a:t>
            </a: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1" name="Google Shape;2281;p6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2" name="Google Shape;2282;p6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3" name="Google Shape;2283;p6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4" name="Google Shape;2284;p6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5" name="Google Shape;2285;p63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86" name="Google Shape;2286;p63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2287" name="Google Shape;2287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9" name="Google Shape;2289;p63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2290" name="Google Shape;2290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2" name="Google Shape;2292;p63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2293" name="Google Shape;2293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026" y="3669060"/>
            <a:ext cx="5308270" cy="673251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712" y="2970920"/>
            <a:ext cx="2241980" cy="17281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117</Words>
  <Application>Microsoft Office PowerPoint</Application>
  <PresentationFormat>Экран (16:9)</PresentationFormat>
  <Paragraphs>31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Bebas Neue</vt:lpstr>
      <vt:lpstr>Nunito Light</vt:lpstr>
      <vt:lpstr>Montserrat</vt:lpstr>
      <vt:lpstr>Montserrat Black</vt:lpstr>
      <vt:lpstr>Anaheim</vt:lpstr>
      <vt:lpstr>Artificial Intelligence (AI) Technology Consulting by Slidesgo</vt:lpstr>
      <vt:lpstr>КЕЙС «Творческий конкурс журналистов» (категория Junior)</vt:lpstr>
      <vt:lpstr>Презентация PowerPoint</vt:lpstr>
      <vt:lpstr>Чем поможет сайт?</vt:lpstr>
      <vt:lpstr>Области разработки</vt:lpstr>
      <vt:lpstr>Реализованный функционал</vt:lpstr>
      <vt:lpstr>Демонстрация проекта</vt:lpstr>
      <vt:lpstr>Перспективы развития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КЕЙС «Творческий конкурс журналистов» (категория Junior)</dc:title>
  <cp:lastModifiedBy>user</cp:lastModifiedBy>
  <cp:revision>17</cp:revision>
  <dcterms:modified xsi:type="dcterms:W3CDTF">2022-12-05T06:11:42Z</dcterms:modified>
</cp:coreProperties>
</file>